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sldIdLst>
    <p:sldId id="256" r:id="rId2"/>
  </p:sldIdLst>
  <p:sldSz cx="6400800" cy="8686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>
      <p:cViewPr varScale="1">
        <p:scale>
          <a:sx n="68" d="100"/>
          <a:sy n="68" d="100"/>
        </p:scale>
        <p:origin x="2515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" y="1421660"/>
            <a:ext cx="5440680" cy="3024293"/>
          </a:xfrm>
        </p:spPr>
        <p:txBody>
          <a:bodyPr anchor="b"/>
          <a:lstStyle>
            <a:lvl1pPr algn="ctr"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0100" y="4562581"/>
            <a:ext cx="4800600" cy="2097299"/>
          </a:xfrm>
        </p:spPr>
        <p:txBody>
          <a:bodyPr/>
          <a:lstStyle>
            <a:lvl1pPr marL="0" indent="0" algn="ctr">
              <a:buNone/>
              <a:defRPr sz="1680"/>
            </a:lvl1pPr>
            <a:lvl2pPr marL="320040" indent="0" algn="ctr">
              <a:buNone/>
              <a:defRPr sz="1400"/>
            </a:lvl2pPr>
            <a:lvl3pPr marL="640080" indent="0" algn="ctr">
              <a:buNone/>
              <a:defRPr sz="1260"/>
            </a:lvl3pPr>
            <a:lvl4pPr marL="960120" indent="0" algn="ctr">
              <a:buNone/>
              <a:defRPr sz="1120"/>
            </a:lvl4pPr>
            <a:lvl5pPr marL="1280160" indent="0" algn="ctr">
              <a:buNone/>
              <a:defRPr sz="1120"/>
            </a:lvl5pPr>
            <a:lvl6pPr marL="1600200" indent="0" algn="ctr">
              <a:buNone/>
              <a:defRPr sz="1120"/>
            </a:lvl6pPr>
            <a:lvl7pPr marL="1920240" indent="0" algn="ctr">
              <a:buNone/>
              <a:defRPr sz="1120"/>
            </a:lvl7pPr>
            <a:lvl8pPr marL="2240280" indent="0" algn="ctr">
              <a:buNone/>
              <a:defRPr sz="1120"/>
            </a:lvl8pPr>
            <a:lvl9pPr marL="2560320" indent="0" algn="ctr">
              <a:buNone/>
              <a:defRPr sz="11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1F8C1-D9FD-4F2A-8A66-6225F69F717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2B6C2-A997-4A2F-8874-55379D0BF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336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1F8C1-D9FD-4F2A-8A66-6225F69F717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2B6C2-A997-4A2F-8874-55379D0BF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449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580573" y="462492"/>
            <a:ext cx="1380173" cy="73616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0055" y="462492"/>
            <a:ext cx="4060508" cy="736166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1F8C1-D9FD-4F2A-8A66-6225F69F717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2B6C2-A997-4A2F-8874-55379D0BF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766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1F8C1-D9FD-4F2A-8A66-6225F69F717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2B6C2-A997-4A2F-8874-55379D0BF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492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722" y="2165670"/>
            <a:ext cx="5520690" cy="3613467"/>
          </a:xfrm>
        </p:spPr>
        <p:txBody>
          <a:bodyPr anchor="b"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6722" y="5813322"/>
            <a:ext cx="5520690" cy="1900237"/>
          </a:xfrm>
        </p:spPr>
        <p:txBody>
          <a:bodyPr/>
          <a:lstStyle>
            <a:lvl1pPr marL="0" indent="0">
              <a:buNone/>
              <a:defRPr sz="1680">
                <a:solidFill>
                  <a:schemeClr val="tx1"/>
                </a:solidFill>
              </a:defRPr>
            </a:lvl1pPr>
            <a:lvl2pPr marL="3200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6400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3pPr>
            <a:lvl4pPr marL="96012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4pPr>
            <a:lvl5pPr marL="128016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5pPr>
            <a:lvl6pPr marL="160020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6pPr>
            <a:lvl7pPr marL="192024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7pPr>
            <a:lvl8pPr marL="224028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8pPr>
            <a:lvl9pPr marL="256032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1F8C1-D9FD-4F2A-8A66-6225F69F717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2B6C2-A997-4A2F-8874-55379D0BF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186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0055" y="2312458"/>
            <a:ext cx="2720340" cy="55116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40405" y="2312458"/>
            <a:ext cx="2720340" cy="55116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1F8C1-D9FD-4F2A-8A66-6225F69F717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2B6C2-A997-4A2F-8874-55379D0BF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505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462494"/>
            <a:ext cx="5520690" cy="167904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889" y="2129473"/>
            <a:ext cx="2707838" cy="1043622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20040" indent="0">
              <a:buNone/>
              <a:defRPr sz="1400" b="1"/>
            </a:lvl2pPr>
            <a:lvl3pPr marL="640080" indent="0">
              <a:buNone/>
              <a:defRPr sz="1260" b="1"/>
            </a:lvl3pPr>
            <a:lvl4pPr marL="960120" indent="0">
              <a:buNone/>
              <a:defRPr sz="1120" b="1"/>
            </a:lvl4pPr>
            <a:lvl5pPr marL="1280160" indent="0">
              <a:buNone/>
              <a:defRPr sz="1120" b="1"/>
            </a:lvl5pPr>
            <a:lvl6pPr marL="1600200" indent="0">
              <a:buNone/>
              <a:defRPr sz="1120" b="1"/>
            </a:lvl6pPr>
            <a:lvl7pPr marL="1920240" indent="0">
              <a:buNone/>
              <a:defRPr sz="1120" b="1"/>
            </a:lvl7pPr>
            <a:lvl8pPr marL="2240280" indent="0">
              <a:buNone/>
              <a:defRPr sz="1120" b="1"/>
            </a:lvl8pPr>
            <a:lvl9pPr marL="2560320" indent="0">
              <a:buNone/>
              <a:defRPr sz="1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889" y="3173095"/>
            <a:ext cx="2707838" cy="46671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40405" y="2129473"/>
            <a:ext cx="2721174" cy="1043622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20040" indent="0">
              <a:buNone/>
              <a:defRPr sz="1400" b="1"/>
            </a:lvl2pPr>
            <a:lvl3pPr marL="640080" indent="0">
              <a:buNone/>
              <a:defRPr sz="1260" b="1"/>
            </a:lvl3pPr>
            <a:lvl4pPr marL="960120" indent="0">
              <a:buNone/>
              <a:defRPr sz="1120" b="1"/>
            </a:lvl4pPr>
            <a:lvl5pPr marL="1280160" indent="0">
              <a:buNone/>
              <a:defRPr sz="1120" b="1"/>
            </a:lvl5pPr>
            <a:lvl6pPr marL="1600200" indent="0">
              <a:buNone/>
              <a:defRPr sz="1120" b="1"/>
            </a:lvl6pPr>
            <a:lvl7pPr marL="1920240" indent="0">
              <a:buNone/>
              <a:defRPr sz="1120" b="1"/>
            </a:lvl7pPr>
            <a:lvl8pPr marL="2240280" indent="0">
              <a:buNone/>
              <a:defRPr sz="1120" b="1"/>
            </a:lvl8pPr>
            <a:lvl9pPr marL="2560320" indent="0">
              <a:buNone/>
              <a:defRPr sz="1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40405" y="3173095"/>
            <a:ext cx="2721174" cy="46671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1F8C1-D9FD-4F2A-8A66-6225F69F717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2B6C2-A997-4A2F-8874-55379D0BF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398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1F8C1-D9FD-4F2A-8A66-6225F69F717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2B6C2-A997-4A2F-8874-55379D0BF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112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1F8C1-D9FD-4F2A-8A66-6225F69F717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2B6C2-A997-4A2F-8874-55379D0BF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771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579120"/>
            <a:ext cx="2064425" cy="2026920"/>
          </a:xfrm>
        </p:spPr>
        <p:txBody>
          <a:bodyPr anchor="b"/>
          <a:lstStyle>
            <a:lvl1pPr>
              <a:defRPr sz="2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1174" y="1250740"/>
            <a:ext cx="3240405" cy="6173258"/>
          </a:xfrm>
        </p:spPr>
        <p:txBody>
          <a:bodyPr/>
          <a:lstStyle>
            <a:lvl1pPr>
              <a:defRPr sz="2240"/>
            </a:lvl1pPr>
            <a:lvl2pPr>
              <a:defRPr sz="1960"/>
            </a:lvl2pPr>
            <a:lvl3pPr>
              <a:defRPr sz="168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2606040"/>
            <a:ext cx="2064425" cy="4828011"/>
          </a:xfrm>
        </p:spPr>
        <p:txBody>
          <a:bodyPr/>
          <a:lstStyle>
            <a:lvl1pPr marL="0" indent="0">
              <a:buNone/>
              <a:defRPr sz="1120"/>
            </a:lvl1pPr>
            <a:lvl2pPr marL="320040" indent="0">
              <a:buNone/>
              <a:defRPr sz="980"/>
            </a:lvl2pPr>
            <a:lvl3pPr marL="640080" indent="0">
              <a:buNone/>
              <a:defRPr sz="840"/>
            </a:lvl3pPr>
            <a:lvl4pPr marL="960120" indent="0">
              <a:buNone/>
              <a:defRPr sz="700"/>
            </a:lvl4pPr>
            <a:lvl5pPr marL="1280160" indent="0">
              <a:buNone/>
              <a:defRPr sz="700"/>
            </a:lvl5pPr>
            <a:lvl6pPr marL="1600200" indent="0">
              <a:buNone/>
              <a:defRPr sz="700"/>
            </a:lvl6pPr>
            <a:lvl7pPr marL="1920240" indent="0">
              <a:buNone/>
              <a:defRPr sz="700"/>
            </a:lvl7pPr>
            <a:lvl8pPr marL="2240280" indent="0">
              <a:buNone/>
              <a:defRPr sz="700"/>
            </a:lvl8pPr>
            <a:lvl9pPr marL="2560320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1F8C1-D9FD-4F2A-8A66-6225F69F717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2B6C2-A997-4A2F-8874-55379D0BF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828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579120"/>
            <a:ext cx="2064425" cy="2026920"/>
          </a:xfrm>
        </p:spPr>
        <p:txBody>
          <a:bodyPr anchor="b"/>
          <a:lstStyle>
            <a:lvl1pPr>
              <a:defRPr sz="2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21174" y="1250740"/>
            <a:ext cx="3240405" cy="6173258"/>
          </a:xfrm>
        </p:spPr>
        <p:txBody>
          <a:bodyPr anchor="t"/>
          <a:lstStyle>
            <a:lvl1pPr marL="0" indent="0">
              <a:buNone/>
              <a:defRPr sz="2240"/>
            </a:lvl1pPr>
            <a:lvl2pPr marL="320040" indent="0">
              <a:buNone/>
              <a:defRPr sz="1960"/>
            </a:lvl2pPr>
            <a:lvl3pPr marL="640080" indent="0">
              <a:buNone/>
              <a:defRPr sz="1680"/>
            </a:lvl3pPr>
            <a:lvl4pPr marL="960120" indent="0">
              <a:buNone/>
              <a:defRPr sz="1400"/>
            </a:lvl4pPr>
            <a:lvl5pPr marL="1280160" indent="0">
              <a:buNone/>
              <a:defRPr sz="1400"/>
            </a:lvl5pPr>
            <a:lvl6pPr marL="1600200" indent="0">
              <a:buNone/>
              <a:defRPr sz="1400"/>
            </a:lvl6pPr>
            <a:lvl7pPr marL="1920240" indent="0">
              <a:buNone/>
              <a:defRPr sz="1400"/>
            </a:lvl7pPr>
            <a:lvl8pPr marL="2240280" indent="0">
              <a:buNone/>
              <a:defRPr sz="1400"/>
            </a:lvl8pPr>
            <a:lvl9pPr marL="2560320" indent="0">
              <a:buNone/>
              <a:defRPr sz="1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2606040"/>
            <a:ext cx="2064425" cy="4828011"/>
          </a:xfrm>
        </p:spPr>
        <p:txBody>
          <a:bodyPr/>
          <a:lstStyle>
            <a:lvl1pPr marL="0" indent="0">
              <a:buNone/>
              <a:defRPr sz="1120"/>
            </a:lvl1pPr>
            <a:lvl2pPr marL="320040" indent="0">
              <a:buNone/>
              <a:defRPr sz="980"/>
            </a:lvl2pPr>
            <a:lvl3pPr marL="640080" indent="0">
              <a:buNone/>
              <a:defRPr sz="840"/>
            </a:lvl3pPr>
            <a:lvl4pPr marL="960120" indent="0">
              <a:buNone/>
              <a:defRPr sz="700"/>
            </a:lvl4pPr>
            <a:lvl5pPr marL="1280160" indent="0">
              <a:buNone/>
              <a:defRPr sz="700"/>
            </a:lvl5pPr>
            <a:lvl6pPr marL="1600200" indent="0">
              <a:buNone/>
              <a:defRPr sz="700"/>
            </a:lvl6pPr>
            <a:lvl7pPr marL="1920240" indent="0">
              <a:buNone/>
              <a:defRPr sz="700"/>
            </a:lvl7pPr>
            <a:lvl8pPr marL="2240280" indent="0">
              <a:buNone/>
              <a:defRPr sz="700"/>
            </a:lvl8pPr>
            <a:lvl9pPr marL="2560320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1F8C1-D9FD-4F2A-8A66-6225F69F717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2B6C2-A997-4A2F-8874-55379D0BF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912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0055" y="462494"/>
            <a:ext cx="5520690" cy="16790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055" y="2312458"/>
            <a:ext cx="5520690" cy="55116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0055" y="8051378"/>
            <a:ext cx="1440180" cy="4624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F1F8C1-D9FD-4F2A-8A66-6225F69F717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20265" y="8051378"/>
            <a:ext cx="2160270" cy="4624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20565" y="8051378"/>
            <a:ext cx="1440180" cy="4624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72B6C2-A997-4A2F-8874-55379D0BF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138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640080" rtl="0" eaLnBrk="1" latinLnBrk="0" hangingPunct="1">
        <a:lnSpc>
          <a:spcPct val="90000"/>
        </a:lnSpc>
        <a:spcBef>
          <a:spcPct val="0"/>
        </a:spcBef>
        <a:buNone/>
        <a:defRPr sz="3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0020" indent="-160020" algn="l" defTabSz="64008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2pPr>
      <a:lvl3pPr marL="80010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2014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76022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208026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72034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1pPr>
      <a:lvl2pPr marL="32004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24028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56032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5DF0E-05BD-4F68-2611-74BCD7AE9A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-5742634" y="-1806569"/>
            <a:ext cx="2285327" cy="200137"/>
          </a:xfrm>
        </p:spPr>
        <p:txBody>
          <a:bodyPr>
            <a:noAutofit/>
          </a:bodyPr>
          <a:lstStyle/>
          <a:p>
            <a:pPr algn="l"/>
            <a:r>
              <a:rPr lang="en-US" sz="2157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                                      B			     C</a:t>
            </a:r>
          </a:p>
        </p:txBody>
      </p:sp>
      <p:pic>
        <p:nvPicPr>
          <p:cNvPr id="47" name="Picture 46" descr="A picture containing grass, outdoor, sky, plant&#10;&#10;Description automatically generated">
            <a:extLst>
              <a:ext uri="{FF2B5EF4-FFF2-40B4-BE49-F238E27FC236}">
                <a16:creationId xmlns:a16="http://schemas.microsoft.com/office/drawing/2014/main" id="{7ED4D335-D86D-2C65-4C17-000E68CD03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84"/>
          <a:stretch/>
        </p:blipFill>
        <p:spPr>
          <a:xfrm flipH="1">
            <a:off x="304800" y="4343400"/>
            <a:ext cx="5815344" cy="4183380"/>
          </a:xfrm>
          <a:prstGeom prst="rect">
            <a:avLst/>
          </a:prstGeom>
        </p:spPr>
      </p:pic>
      <p:grpSp>
        <p:nvGrpSpPr>
          <p:cNvPr id="83" name="Group 82">
            <a:extLst>
              <a:ext uri="{FF2B5EF4-FFF2-40B4-BE49-F238E27FC236}">
                <a16:creationId xmlns:a16="http://schemas.microsoft.com/office/drawing/2014/main" id="{E312D19B-8831-65CF-490B-ED91AFCBFCA4}"/>
              </a:ext>
            </a:extLst>
          </p:cNvPr>
          <p:cNvGrpSpPr/>
          <p:nvPr/>
        </p:nvGrpSpPr>
        <p:grpSpPr>
          <a:xfrm>
            <a:off x="4114800" y="457200"/>
            <a:ext cx="1981604" cy="3276600"/>
            <a:chOff x="4836160" y="0"/>
            <a:chExt cx="2316480" cy="3830320"/>
          </a:xfrm>
        </p:grpSpPr>
        <p:pic>
          <p:nvPicPr>
            <p:cNvPr id="51" name="Picture 50" descr="A close up of a flower&#10;&#10;Description automatically generated with medium confidence">
              <a:extLst>
                <a:ext uri="{FF2B5EF4-FFF2-40B4-BE49-F238E27FC236}">
                  <a16:creationId xmlns:a16="http://schemas.microsoft.com/office/drawing/2014/main" id="{B2888E33-A1EC-AB86-11C9-C6319DD50A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959" t="35600" r="42807" b="26407"/>
            <a:stretch/>
          </p:blipFill>
          <p:spPr>
            <a:xfrm flipH="1">
              <a:off x="4836160" y="0"/>
              <a:ext cx="2316480" cy="3830320"/>
            </a:xfrm>
            <a:prstGeom prst="rect">
              <a:avLst/>
            </a:prstGeom>
          </p:spPr>
        </p:pic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E1AA57B-1401-88CF-5D96-7577943B0F28}"/>
                </a:ext>
              </a:extLst>
            </p:cNvPr>
            <p:cNvSpPr txBox="1"/>
            <p:nvPr/>
          </p:nvSpPr>
          <p:spPr>
            <a:xfrm flipH="1">
              <a:off x="5905087" y="1425235"/>
              <a:ext cx="638159" cy="4677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CL</a:t>
              </a:r>
              <a:endParaRPr lang="en-US" sz="2000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E0A8CA2-9242-8860-96BB-8A5ED9F363D8}"/>
                </a:ext>
              </a:extLst>
            </p:cNvPr>
            <p:cNvSpPr txBox="1"/>
            <p:nvPr/>
          </p:nvSpPr>
          <p:spPr>
            <a:xfrm flipH="1">
              <a:off x="5192469" y="2583239"/>
              <a:ext cx="779449" cy="4677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CW</a:t>
              </a:r>
              <a:endParaRPr lang="en-US" sz="2000" dirty="0"/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83DC81EF-4D01-7403-4C6F-953187A16A98}"/>
                </a:ext>
              </a:extLst>
            </p:cNvPr>
            <p:cNvCxnSpPr>
              <a:cxnSpLocks/>
            </p:cNvCxnSpPr>
            <p:nvPr/>
          </p:nvCxnSpPr>
          <p:spPr>
            <a:xfrm>
              <a:off x="6159384" y="1857177"/>
              <a:ext cx="293568" cy="1835198"/>
            </a:xfrm>
            <a:prstGeom prst="straightConnector1">
              <a:avLst/>
            </a:prstGeom>
            <a:ln w="38100">
              <a:prstDash val="solid"/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CB3C4BF8-0CED-FC14-CCE7-EFB0EAC1FA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3019" y="2667239"/>
              <a:ext cx="1006297" cy="139720"/>
            </a:xfrm>
            <a:prstGeom prst="straightConnector1">
              <a:avLst/>
            </a:prstGeom>
            <a:ln w="38100">
              <a:prstDash val="solid"/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65768167-C535-BAEA-4674-FC21D14AB6CF}"/>
              </a:ext>
            </a:extLst>
          </p:cNvPr>
          <p:cNvGrpSpPr/>
          <p:nvPr/>
        </p:nvGrpSpPr>
        <p:grpSpPr>
          <a:xfrm flipH="1">
            <a:off x="304800" y="381000"/>
            <a:ext cx="3778200" cy="3398383"/>
            <a:chOff x="389500" y="719091"/>
            <a:chExt cx="4243995" cy="3817352"/>
          </a:xfrm>
        </p:grpSpPr>
        <p:pic>
          <p:nvPicPr>
            <p:cNvPr id="5" name="Picture 4" descr="A close up of a flower&#10;&#10;Description automatically generated with low confidence">
              <a:extLst>
                <a:ext uri="{FF2B5EF4-FFF2-40B4-BE49-F238E27FC236}">
                  <a16:creationId xmlns:a16="http://schemas.microsoft.com/office/drawing/2014/main" id="{1B4BFD82-7D8A-B4E8-E44D-489327DED2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570" r="10215"/>
            <a:stretch/>
          </p:blipFill>
          <p:spPr>
            <a:xfrm>
              <a:off x="727970" y="791456"/>
              <a:ext cx="3905525" cy="3744987"/>
            </a:xfrm>
            <a:prstGeom prst="rect">
              <a:avLst/>
            </a:prstGeom>
          </p:spPr>
        </p:pic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6907BE14-926D-70C7-9A86-FDC7A4C9FF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56443" y="1518082"/>
              <a:ext cx="2876365" cy="2441359"/>
            </a:xfrm>
            <a:prstGeom prst="straightConnector1">
              <a:avLst/>
            </a:prstGeom>
            <a:ln w="57150"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11930947-2180-B040-5C34-D948AE91669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01157" y="3719744"/>
              <a:ext cx="923278" cy="417250"/>
            </a:xfrm>
            <a:prstGeom prst="straightConnector1">
              <a:avLst/>
            </a:prstGeom>
            <a:ln w="38100">
              <a:prstDash val="solid"/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F40F754F-C6B0-3F61-9C0A-90FA2989CA64}"/>
                </a:ext>
              </a:extLst>
            </p:cNvPr>
            <p:cNvCxnSpPr>
              <a:cxnSpLocks/>
            </p:cNvCxnSpPr>
            <p:nvPr/>
          </p:nvCxnSpPr>
          <p:spPr>
            <a:xfrm>
              <a:off x="2778711" y="3302493"/>
              <a:ext cx="506027" cy="1074198"/>
            </a:xfrm>
            <a:prstGeom prst="straightConnector1">
              <a:avLst/>
            </a:prstGeom>
            <a:ln w="38100">
              <a:prstDash val="solid"/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C13033D-D808-0A9A-8CA5-BA2E2D5DC6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35658" y="2627790"/>
              <a:ext cx="1091954" cy="1722268"/>
            </a:xfrm>
            <a:prstGeom prst="line">
              <a:avLst/>
            </a:prstGeom>
            <a:ln w="12700">
              <a:solidFill>
                <a:schemeClr val="bg1"/>
              </a:solidFill>
              <a:prstDash val="lg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D3A8DA8B-7D66-B5ED-05E0-3C8C80B32710}"/>
                </a:ext>
              </a:extLst>
            </p:cNvPr>
            <p:cNvCxnSpPr>
              <a:cxnSpLocks/>
            </p:cNvCxnSpPr>
            <p:nvPr/>
          </p:nvCxnSpPr>
          <p:spPr>
            <a:xfrm>
              <a:off x="1047565" y="1500326"/>
              <a:ext cx="2831977" cy="2095130"/>
            </a:xfrm>
            <a:prstGeom prst="straightConnector1">
              <a:avLst/>
            </a:prstGeom>
            <a:ln w="57150"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9A23455D-DF76-19DE-4488-B880487762B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64637" y="781235"/>
              <a:ext cx="1136342" cy="1562470"/>
            </a:xfrm>
            <a:prstGeom prst="line">
              <a:avLst/>
            </a:prstGeom>
            <a:ln w="12700">
              <a:solidFill>
                <a:schemeClr val="bg1"/>
              </a:solidFill>
              <a:prstDash val="lg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6F919D1A-1F15-4BD9-B155-933CE4BF8F8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71852" y="4030462"/>
              <a:ext cx="1935332" cy="417251"/>
            </a:xfrm>
            <a:prstGeom prst="line">
              <a:avLst/>
            </a:prstGeom>
            <a:ln w="12700">
              <a:solidFill>
                <a:schemeClr val="bg1"/>
              </a:solidFill>
              <a:prstDash val="lg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0C6CB6B-7E58-B271-4FDC-410F836F29F7}"/>
                </a:ext>
              </a:extLst>
            </p:cNvPr>
            <p:cNvCxnSpPr>
              <a:cxnSpLocks/>
            </p:cNvCxnSpPr>
            <p:nvPr/>
          </p:nvCxnSpPr>
          <p:spPr>
            <a:xfrm>
              <a:off x="923278" y="1669002"/>
              <a:ext cx="0" cy="2077375"/>
            </a:xfrm>
            <a:prstGeom prst="line">
              <a:avLst/>
            </a:prstGeom>
            <a:ln w="12700">
              <a:solidFill>
                <a:schemeClr val="bg1"/>
              </a:solidFill>
              <a:prstDash val="lg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E2B6C16-AB7E-494B-8D84-9BF6734F9B6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54097" y="719091"/>
              <a:ext cx="1899821" cy="639192"/>
            </a:xfrm>
            <a:prstGeom prst="line">
              <a:avLst/>
            </a:prstGeom>
            <a:ln w="12700">
              <a:solidFill>
                <a:schemeClr val="bg1"/>
              </a:solidFill>
              <a:prstDash val="lg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C07E0AB-C1DE-9917-5FFC-57DF645AD06D}"/>
                </a:ext>
              </a:extLst>
            </p:cNvPr>
            <p:cNvSpPr txBox="1"/>
            <p:nvPr/>
          </p:nvSpPr>
          <p:spPr>
            <a:xfrm>
              <a:off x="1930198" y="3886080"/>
              <a:ext cx="734628" cy="4494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HW</a:t>
              </a:r>
              <a:endParaRPr lang="en-US" sz="2000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B8EB2CFD-FEE9-B791-778B-F9807F09D597}"/>
                </a:ext>
              </a:extLst>
            </p:cNvPr>
            <p:cNvSpPr txBox="1"/>
            <p:nvPr/>
          </p:nvSpPr>
          <p:spPr>
            <a:xfrm>
              <a:off x="2101386" y="3030137"/>
              <a:ext cx="734628" cy="4494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HL</a:t>
              </a:r>
              <a:endParaRPr lang="en-US" sz="2000" dirty="0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D4B738F-990B-CD17-CC4F-E1BD77013E05}"/>
                </a:ext>
              </a:extLst>
            </p:cNvPr>
            <p:cNvSpPr txBox="1"/>
            <p:nvPr/>
          </p:nvSpPr>
          <p:spPr>
            <a:xfrm>
              <a:off x="3727678" y="1232657"/>
              <a:ext cx="734628" cy="4494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FW</a:t>
              </a:r>
              <a:endParaRPr lang="en-US" sz="2000" dirty="0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5FDAEDD-79A5-7471-CCD2-F917919CFE5D}"/>
                </a:ext>
              </a:extLst>
            </p:cNvPr>
            <p:cNvSpPr txBox="1"/>
            <p:nvPr/>
          </p:nvSpPr>
          <p:spPr>
            <a:xfrm>
              <a:off x="389500" y="1147063"/>
              <a:ext cx="734628" cy="4494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FL</a:t>
              </a:r>
              <a:endParaRPr lang="en-US" sz="2000" dirty="0"/>
            </a:p>
          </p:txBody>
        </p: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DCA6B43F-75A1-98A2-C765-B9A85D0607BA}"/>
              </a:ext>
            </a:extLst>
          </p:cNvPr>
          <p:cNvSpPr txBox="1"/>
          <p:nvPr/>
        </p:nvSpPr>
        <p:spPr>
          <a:xfrm>
            <a:off x="265290" y="0"/>
            <a:ext cx="61129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ea typeface="Tahoma" panose="020B0604030504040204" pitchFamily="34" charset="0"/>
                <a:cs typeface="Tahoma" panose="020B0604030504040204" pitchFamily="34" charset="0"/>
              </a:rPr>
              <a:t>A 								 B</a:t>
            </a:r>
            <a:endParaRPr lang="en-US" sz="2800" b="1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D9344ADE-1F09-E7B8-1D6E-D7D359FDF172}"/>
              </a:ext>
            </a:extLst>
          </p:cNvPr>
          <p:cNvSpPr txBox="1"/>
          <p:nvPr/>
        </p:nvSpPr>
        <p:spPr>
          <a:xfrm>
            <a:off x="287868" y="3886200"/>
            <a:ext cx="61129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ea typeface="Tahoma" panose="020B0604030504040204" pitchFamily="34" charset="0"/>
                <a:cs typeface="Tahoma" panose="020B0604030504040204" pitchFamily="34" charset="0"/>
              </a:rPr>
              <a:t>C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80504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</TotalTime>
  <Words>25</Words>
  <Application>Microsoft Office PowerPoint</Application>
  <PresentationFormat>Custom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Tahoma</vt:lpstr>
      <vt:lpstr>Office Theme</vt:lpstr>
      <vt:lpstr>A                                       B        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</dc:title>
  <dc:creator>Sophie Breitbart</dc:creator>
  <cp:lastModifiedBy>Sophie Breitbart</cp:lastModifiedBy>
  <cp:revision>6</cp:revision>
  <dcterms:created xsi:type="dcterms:W3CDTF">2023-01-18T15:47:08Z</dcterms:created>
  <dcterms:modified xsi:type="dcterms:W3CDTF">2023-01-18T16:46:14Z</dcterms:modified>
</cp:coreProperties>
</file>

<file path=docProps/thumbnail.jpeg>
</file>